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326" r:id="rId5"/>
    <p:sldId id="324" r:id="rId6"/>
    <p:sldId id="298" r:id="rId7"/>
    <p:sldId id="325" r:id="rId8"/>
    <p:sldId id="317" r:id="rId9"/>
    <p:sldId id="327" r:id="rId10"/>
    <p:sldId id="321" r:id="rId11"/>
    <p:sldId id="328" r:id="rId12"/>
    <p:sldId id="258" r:id="rId13"/>
    <p:sldId id="301" r:id="rId14"/>
    <p:sldId id="330" r:id="rId15"/>
    <p:sldId id="331" r:id="rId16"/>
    <p:sldId id="332" r:id="rId17"/>
    <p:sldId id="333" r:id="rId18"/>
    <p:sldId id="334" r:id="rId19"/>
  </p:sldIdLst>
  <p:sldSz cx="12192000" cy="6858000"/>
  <p:notesSz cx="6858000" cy="9144000"/>
  <p:embeddedFontLst>
    <p:embeddedFont>
      <p:font typeface="AR BERKLEY" panose="020B0604020202020204" charset="0"/>
      <p:regular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968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5" y="521689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“The Difficult And Easy Ways”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7:13,14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23E8C6-1A6E-1961-B7A3-FDF2EA31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245" y="3988749"/>
            <a:ext cx="4287509" cy="23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3EB649-B9F1-300E-EAF0-EA2A41B2C23F}"/>
              </a:ext>
            </a:extLst>
          </p:cNvPr>
          <p:cNvSpPr/>
          <p:nvPr/>
        </p:nvSpPr>
        <p:spPr>
          <a:xfrm>
            <a:off x="3339155" y="0"/>
            <a:ext cx="55136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There Are</a:t>
            </a:r>
          </a:p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NO ALTERNATIVES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74AA09-7160-7B24-A860-61A5BE4A76C1}"/>
              </a:ext>
            </a:extLst>
          </p:cNvPr>
          <p:cNvSpPr/>
          <p:nvPr/>
        </p:nvSpPr>
        <p:spPr>
          <a:xfrm>
            <a:off x="2393636" y="1589162"/>
            <a:ext cx="780008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IF You Do NOT Choose the</a:t>
            </a:r>
          </a:p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NARROW GATE And the</a:t>
            </a:r>
          </a:p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DIFFICULT WAY-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D04C8C-5757-7E40-39A8-DF7720E53705}"/>
              </a:ext>
            </a:extLst>
          </p:cNvPr>
          <p:cNvSpPr/>
          <p:nvPr/>
        </p:nvSpPr>
        <p:spPr>
          <a:xfrm>
            <a:off x="2031421" y="3976176"/>
            <a:ext cx="852451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You Have Chosen the</a:t>
            </a:r>
          </a:p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WIDE GATE and BROAD WAY</a:t>
            </a:r>
          </a:p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</a:t>
            </a:r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at leads to DESTRUCTION!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814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EASY WAY OF THE MANY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818688"/>
            <a:ext cx="102252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“Gate” – opening or entrance into the “way”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“Wide gate” – method of entrance to “broad way” which “many” are traveling.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“Wide gate” – large, hard to miss!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/>
              <a:t>Inviting – appeals to those who don’t want to put out too much effort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/>
              <a:t>Alluring to the flesh – seems to offer pleasures and comforts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EASY WAY OF THE MANY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963543"/>
            <a:ext cx="102252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b="1" dirty="0"/>
              <a:t>“Wide gate” – large, hard to miss!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200" b="1" dirty="0"/>
              <a:t>Place reserved for Satan and all who follow him- Matthew 25:41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200" b="1" dirty="0"/>
              <a:t>Entrance is Easy- “Many who go in by it.”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200" b="1" dirty="0"/>
              <a:t>“Broad Way” used to describe the life that is lived – Lifestyle</a:t>
            </a:r>
          </a:p>
        </p:txBody>
      </p:sp>
    </p:spTree>
    <p:extLst>
      <p:ext uri="{BB962C8B-B14F-4D97-AF65-F5344CB8AC3E}">
        <p14:creationId xmlns:p14="http://schemas.microsoft.com/office/powerpoint/2010/main" val="3857004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IDENTIFIES THE “BROAD WAY?”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10046"/>
            <a:ext cx="100131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leads to destruction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is Easy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is filled with all forms of error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is living purely a natural 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is presented as the life of freedom and self fulfillment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It is viewed as the life of pure enjoyment</a:t>
            </a:r>
          </a:p>
        </p:txBody>
      </p:sp>
    </p:spTree>
    <p:extLst>
      <p:ext uri="{BB962C8B-B14F-4D97-AF65-F5344CB8AC3E}">
        <p14:creationId xmlns:p14="http://schemas.microsoft.com/office/powerpoint/2010/main" val="762057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THOSE TRAVELING THE “BROAD WAY”: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289" y="1791527"/>
            <a:ext cx="100131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Sin by not serving Jesus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Do Anything or nothing at 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Advocate freedom of expression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Advocate sexual liberty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Fleshly Liberty – that which gratifies flesh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b="1" dirty="0"/>
              <a:t>Bar rooms and dance halls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No obligation to others</a:t>
            </a:r>
          </a:p>
        </p:txBody>
      </p:sp>
    </p:spTree>
    <p:extLst>
      <p:ext uri="{BB962C8B-B14F-4D97-AF65-F5344CB8AC3E}">
        <p14:creationId xmlns:p14="http://schemas.microsoft.com/office/powerpoint/2010/main" val="584536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732749"/>
            <a:ext cx="8111905" cy="64633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HIDDEN TRAP OF THE “BROAD WAY”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48142" y="1710197"/>
            <a:ext cx="9696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Liberty felt and embraced – captivity actually taking place -  John 8:34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Peter says of them: 2 Peter 2:18,19</a:t>
            </a:r>
          </a:p>
          <a:p>
            <a:r>
              <a:rPr lang="en-US" sz="3800" u="sng" dirty="0"/>
              <a:t>THE END OF THIS WAY IS DESTRUCTION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2 Thessalonians 1:8,9 “…taking vengeance on those who do not know God, and on those who do not obey the gospel of our Lord Jesus Christ. 9…punished with everlasting destruction…”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7" y="628902"/>
            <a:ext cx="7583786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DIFFICULT WAY OF THE FEW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1930" y="1721459"/>
            <a:ext cx="108171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“NARROW GATE” is: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Not “straight” but rather it is restricted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Separated from the common course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More Challenging – takes conscious effort – Can’t just stumble into it!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Jesus is the door keeper – John 10:9 “I am the door. If anyone enters by Me, he will be saved, and will go in and out and find pasture.”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7" y="628902"/>
            <a:ext cx="7583786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DIFFICULT WAY OF THE FEW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4931"/>
            <a:ext cx="98411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Interesting Note: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Jesus make no excuses for the terms to enter the “narrow gate”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He does not leave us expecting an easy life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It this sermon He has marked “way of life” by difficult and demanding requirements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Must be impressed with His truthfulness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Does not say, “Just ease on in, the water is fine”</a:t>
            </a:r>
          </a:p>
        </p:txBody>
      </p:sp>
    </p:spTree>
    <p:extLst>
      <p:ext uri="{BB962C8B-B14F-4D97-AF65-F5344CB8AC3E}">
        <p14:creationId xmlns:p14="http://schemas.microsoft.com/office/powerpoint/2010/main" val="20858401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7" y="628902"/>
            <a:ext cx="7583786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DIFFICULT WAY OF THE FEW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4931"/>
            <a:ext cx="98411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Luke 13:24 NKJV 24 "Strive to enter through the narrow gate, for many, I say to you, will seek to enter and will not be able.”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Jesus says here “Many” will try to enter and not be able!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Why won’t the be able to enter?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They will not be willing to have the determination and to truly struggle to enter!</a:t>
            </a:r>
          </a:p>
        </p:txBody>
      </p:sp>
    </p:spTree>
    <p:extLst>
      <p:ext uri="{BB962C8B-B14F-4D97-AF65-F5344CB8AC3E}">
        <p14:creationId xmlns:p14="http://schemas.microsoft.com/office/powerpoint/2010/main" val="38574950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7" y="628902"/>
            <a:ext cx="7583786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DIFFICULT WAY OF THE FEW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4931"/>
            <a:ext cx="98411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“Difficult” -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/>
              <a:t>Root word “press, crush, rub, push”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/>
              <a:t>Matthew 7:14 “squeeze together, i.e. narrow”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/>
              <a:t>W. E. Vine “hemmed in, like a mountain gorge; the way is rendered “narrow” by the divine conditions, which make it impossible for any to enter who think the entrance depends upon self-merit, or who still incline towards sin, or desire to continue in evil.” </a:t>
            </a:r>
          </a:p>
        </p:txBody>
      </p:sp>
    </p:spTree>
    <p:extLst>
      <p:ext uri="{BB962C8B-B14F-4D97-AF65-F5344CB8AC3E}">
        <p14:creationId xmlns:p14="http://schemas.microsoft.com/office/powerpoint/2010/main" val="22217148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67066" y="628902"/>
            <a:ext cx="7849353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DEFINES THE DIFFICULT WAY?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4931"/>
            <a:ext cx="984111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It leads to Life – 2 Timothy 4:8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John 6:44 “I will raise him up at the last day.”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It is the Opposite of the way traveled by those aimlessly drifting through life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Its Difficulty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Great effort is required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Romans 6:18 “And having been set free from sin, you 	became slaves of righteousness.”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900" dirty="0"/>
              <a:t>2 Timothy 3:12 “all who desire to live godly in Christ Jesus will suffer persecution.”</a:t>
            </a:r>
          </a:p>
        </p:txBody>
      </p:sp>
    </p:spTree>
    <p:extLst>
      <p:ext uri="{BB962C8B-B14F-4D97-AF65-F5344CB8AC3E}">
        <p14:creationId xmlns:p14="http://schemas.microsoft.com/office/powerpoint/2010/main" val="26103408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39905" y="312030"/>
            <a:ext cx="7849353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HELP  ALONG THE “DIFFICULT WAY”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881690"/>
            <a:ext cx="9841116" cy="445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dirty="0"/>
              <a:t>THE END OF THIS DIFFICULT WAY IS LIFE</a:t>
            </a:r>
          </a:p>
          <a:p>
            <a:pPr algn="ctr">
              <a:lnSpc>
                <a:spcPct val="95000"/>
              </a:lnSpc>
            </a:pPr>
            <a:r>
              <a:rPr lang="en-US" sz="4400" dirty="0"/>
              <a:t>WHO IS ON THE “BROAD </a:t>
            </a:r>
            <a:r>
              <a:rPr lang="en-US" sz="4400"/>
              <a:t>WAY?”</a:t>
            </a:r>
          </a:p>
          <a:p>
            <a:pPr algn="ctr">
              <a:lnSpc>
                <a:spcPct val="95000"/>
              </a:lnSpc>
            </a:pPr>
            <a:r>
              <a:rPr lang="en-US" sz="4400"/>
              <a:t>WHO </a:t>
            </a:r>
            <a:r>
              <a:rPr lang="en-US" sz="4400" dirty="0"/>
              <a:t>IS ON THE “DIFFICULT WAY?”</a:t>
            </a:r>
          </a:p>
          <a:p>
            <a:pPr algn="ctr">
              <a:lnSpc>
                <a:spcPct val="95000"/>
              </a:lnSpc>
            </a:pPr>
            <a:r>
              <a:rPr lang="en-US" sz="4400" dirty="0"/>
              <a:t>WHO CARES?</a:t>
            </a:r>
          </a:p>
          <a:p>
            <a:pPr algn="ctr"/>
            <a:r>
              <a:rPr lang="en-US" sz="2900" b="1" dirty="0"/>
              <a:t>Jesus does!</a:t>
            </a:r>
          </a:p>
          <a:p>
            <a:pPr algn="ctr"/>
            <a:r>
              <a:rPr lang="en-US" sz="2900" b="1" dirty="0"/>
              <a:t>Matthew 7:13 "Enter by the narrow gate; for wide is the gate and broad is the way that leads to destruction, and there are many who go in by it.”</a:t>
            </a:r>
          </a:p>
        </p:txBody>
      </p:sp>
    </p:spTree>
    <p:extLst>
      <p:ext uri="{BB962C8B-B14F-4D97-AF65-F5344CB8AC3E}">
        <p14:creationId xmlns:p14="http://schemas.microsoft.com/office/powerpoint/2010/main" val="5731056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6891</TotalTime>
  <Words>840</Words>
  <Application>Microsoft Office PowerPoint</Application>
  <PresentationFormat>Widescreen</PresentationFormat>
  <Paragraphs>114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Arial Narrow</vt:lpstr>
      <vt:lpstr>AR BERKLEY</vt:lpstr>
      <vt:lpstr>Arial</vt:lpstr>
      <vt:lpstr>Calibri Light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294</cp:revision>
  <dcterms:created xsi:type="dcterms:W3CDTF">2017-09-29T03:02:24Z</dcterms:created>
  <dcterms:modified xsi:type="dcterms:W3CDTF">2023-01-19T00:45:52Z</dcterms:modified>
</cp:coreProperties>
</file>